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>
      <p:cViewPr varScale="1">
        <p:scale>
          <a:sx n="143" d="100"/>
          <a:sy n="143" d="100"/>
        </p:scale>
        <p:origin x="76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800546a75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800546a75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800546a75d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800546a75d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800546a7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800546a75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800546a75d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800546a75d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ab293daf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ab293daf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800546a75d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800546a75d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800546a75d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800546a75d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800546a75d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800546a75d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4 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Melissa Abad, Thomas Farrell,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Derek Night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you faced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were many challenges our group faced during our project. One was having so many objects be in the room like tables and chairs.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robot would also move out of place without being touched by any object because the floor isn't flat which was most noticeable when doing the figure 8 five times.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of each team member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of our team member had a different role. Melissa was the documenter. She documented the expected and observed output of each test.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Derek was the coder who made the code for the robot for the sprints.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Thomas came up with algorithm and the flowchart.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have you learned about software engineering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have learned that there is a lot that goes into software engineering and how important planning is.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 also learned how important it is to keep track of tests and make test plans.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would you do differently</a:t>
            </a:r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would plan a little more before running certain tests. This way we would not have so many failed tests.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 would also record more of the trials.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and Block Code for Agility Sprint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rgbClr val="6AA84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</a:t>
            </a:r>
            <a:endParaRPr sz="1400">
              <a:solidFill>
                <a:srgbClr val="6AA84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Turn 45</a:t>
            </a:r>
            <a:r>
              <a:rPr lang="en" sz="1400" baseline="30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left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 forward until stop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Turn 90</a:t>
            </a:r>
            <a:r>
              <a:rPr lang="en" sz="1400" baseline="30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 forward until stop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Turn 90</a:t>
            </a:r>
            <a:r>
              <a:rPr lang="en" sz="1400" baseline="30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left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 forward until stop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Turn 90</a:t>
            </a:r>
            <a:r>
              <a:rPr lang="en" sz="1400" baseline="30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 forward until stop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Turn 135</a:t>
            </a:r>
            <a:r>
              <a:rPr lang="en" sz="1400" baseline="30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Maximum throttle towards pins (markers)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400"/>
              <a:buFont typeface="Times New Roman"/>
              <a:buAutoNum type="arabicPeriod"/>
            </a:pPr>
            <a:r>
              <a:rPr lang="en" sz="1400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</a:t>
            </a:r>
            <a:endParaRPr sz="1400"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9800" y="0"/>
            <a:ext cx="24242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Endurance Sprint Video</a:t>
            </a:r>
            <a:endParaRPr dirty="0"/>
          </a:p>
        </p:txBody>
      </p:sp>
      <p:pic>
        <p:nvPicPr>
          <p:cNvPr id="3" name="Online Media 2" descr="Endurance video 2">
            <a:hlinkClick r:id="" action="ppaction://media"/>
            <a:extLst>
              <a:ext uri="{FF2B5EF4-FFF2-40B4-BE49-F238E27FC236}">
                <a16:creationId xmlns:a16="http://schemas.microsoft.com/office/drawing/2014/main" id="{95B701D8-DDCD-E947-B7B2-2EF742D096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34162" y="0"/>
            <a:ext cx="2894013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Accuracy Sprint Video</a:t>
            </a:r>
            <a:endParaRPr dirty="0"/>
          </a:p>
        </p:txBody>
      </p:sp>
      <p:pic>
        <p:nvPicPr>
          <p:cNvPr id="3" name="Online Media 2" descr="Untitled">
            <a:hlinkClick r:id="" action="ppaction://media"/>
            <a:extLst>
              <a:ext uri="{FF2B5EF4-FFF2-40B4-BE49-F238E27FC236}">
                <a16:creationId xmlns:a16="http://schemas.microsoft.com/office/drawing/2014/main" id="{6BF8C943-60B9-AE47-AFEF-96B24A5CE5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90926" y="0"/>
            <a:ext cx="2894012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0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Agility Sprint Video</a:t>
            </a:r>
            <a:endParaRPr dirty="0"/>
          </a:p>
        </p:txBody>
      </p:sp>
      <p:pic>
        <p:nvPicPr>
          <p:cNvPr id="3" name="Online Media 2" descr="Agility Video 2">
            <a:hlinkClick r:id="" action="ppaction://media"/>
            <a:extLst>
              <a:ext uri="{FF2B5EF4-FFF2-40B4-BE49-F238E27FC236}">
                <a16:creationId xmlns:a16="http://schemas.microsoft.com/office/drawing/2014/main" id="{E97C1946-57E7-EF4A-AA12-9126341BFF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83349" y="0"/>
            <a:ext cx="2894012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260</Words>
  <Application>Microsoft Macintosh PowerPoint</Application>
  <PresentationFormat>On-screen Show (16:9)</PresentationFormat>
  <Paragraphs>32</Paragraphs>
  <Slides>9</Slides>
  <Notes>9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Times New Roman</vt:lpstr>
      <vt:lpstr>Simple Dark</vt:lpstr>
      <vt:lpstr>Sprint 4 </vt:lpstr>
      <vt:lpstr>Challenges you faced</vt:lpstr>
      <vt:lpstr>Roles of each team member</vt:lpstr>
      <vt:lpstr>What have you learned about software engineering</vt:lpstr>
      <vt:lpstr>What would you do differently</vt:lpstr>
      <vt:lpstr>Algorithm and Block Code for Agility Sprint</vt:lpstr>
      <vt:lpstr>Endurance Sprint Video</vt:lpstr>
      <vt:lpstr>Accuracy Sprint Video</vt:lpstr>
      <vt:lpstr>Agility Sprint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4 </dc:title>
  <cp:lastModifiedBy>Abad, Melissa</cp:lastModifiedBy>
  <cp:revision>3</cp:revision>
  <dcterms:modified xsi:type="dcterms:W3CDTF">2022-12-07T02:51:07Z</dcterms:modified>
</cp:coreProperties>
</file>